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JKゴシック" panose="020B0600070205080204" charset="-128"/>
      <p:regular r:id="rId9"/>
    </p:embeddedFont>
    <p:embeddedFont>
      <p:font typeface="JKゴシック Bold" panose="020B0600070205080204" charset="-128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20" y="7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jpeg>
</file>

<file path=ppt/media/image2.sv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B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744634" y="1035703"/>
            <a:ext cx="257702" cy="8229600"/>
          </a:xfrm>
          <a:prstGeom prst="rect">
            <a:avLst/>
          </a:prstGeom>
          <a:solidFill>
            <a:srgbClr val="020301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56487" y="4075297"/>
            <a:ext cx="1463438" cy="213640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133778" y="3839387"/>
            <a:ext cx="10871752" cy="3345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25"/>
              </a:lnSpc>
            </a:pPr>
            <a:r>
              <a:rPr lang="en-US" sz="12825">
                <a:solidFill>
                  <a:srgbClr val="020301"/>
                </a:solidFill>
                <a:ea typeface="ニコ角"/>
              </a:rPr>
              <a:t>変数(ソーシャルメディア戦略)</a:t>
            </a:r>
          </a:p>
        </p:txBody>
      </p:sp>
      <p:sp>
        <p:nvSpPr>
          <p:cNvPr id="5" name="AutoShape 5"/>
          <p:cNvSpPr/>
          <p:nvPr/>
        </p:nvSpPr>
        <p:spPr>
          <a:xfrm>
            <a:off x="18002863" y="-233785"/>
            <a:ext cx="567624" cy="10768576"/>
          </a:xfrm>
          <a:prstGeom prst="rect">
            <a:avLst/>
          </a:prstGeom>
          <a:solidFill>
            <a:srgbClr val="020301"/>
          </a:solidFill>
        </p:spPr>
      </p:sp>
      <p:sp>
        <p:nvSpPr>
          <p:cNvPr id="6" name="TextBox 6"/>
          <p:cNvSpPr txBox="1"/>
          <p:nvPr/>
        </p:nvSpPr>
        <p:spPr>
          <a:xfrm>
            <a:off x="5133778" y="1057275"/>
            <a:ext cx="9964019" cy="60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4200" spc="264">
                <a:solidFill>
                  <a:srgbClr val="020301"/>
                </a:solidFill>
                <a:ea typeface="JKゴシック Bold"/>
              </a:rPr>
              <a:t>変数(鈴木デジタルメディア会社)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B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8002863" y="-233785"/>
            <a:ext cx="567624" cy="10768576"/>
          </a:xfrm>
          <a:prstGeom prst="rect">
            <a:avLst/>
          </a:prstGeom>
          <a:solidFill>
            <a:srgbClr val="020301"/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6880880" cy="2996393"/>
            <a:chOff x="0" y="0"/>
            <a:chExt cx="9174506" cy="3995190"/>
          </a:xfrm>
        </p:grpSpPr>
        <p:sp>
          <p:nvSpPr>
            <p:cNvPr id="4" name="TextBox 4"/>
            <p:cNvSpPr txBox="1"/>
            <p:nvPr/>
          </p:nvSpPr>
          <p:spPr>
            <a:xfrm>
              <a:off x="0" y="85725"/>
              <a:ext cx="9174506" cy="19797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1247"/>
                </a:lnSpc>
              </a:pPr>
              <a:r>
                <a:rPr lang="en-US" sz="10224" spc="357">
                  <a:solidFill>
                    <a:srgbClr val="020301"/>
                  </a:solidFill>
                  <a:ea typeface="ニコ角 Bold"/>
                </a:rPr>
                <a:t>会社について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104285"/>
              <a:ext cx="8676169" cy="890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60"/>
                </a:lnSpc>
              </a:pPr>
              <a:r>
                <a:rPr lang="en-US" sz="4200" spc="151">
                  <a:solidFill>
                    <a:srgbClr val="020301"/>
                  </a:solidFill>
                  <a:ea typeface="ニコ角 Bold"/>
                </a:rPr>
                <a:t>私たちのストーリー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34319" y="942975"/>
            <a:ext cx="7705881" cy="5473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5"/>
              </a:lnSpc>
            </a:pPr>
            <a:r>
              <a:rPr lang="en-US" sz="3875" spc="116">
                <a:solidFill>
                  <a:srgbClr val="020301"/>
                </a:solidFill>
                <a:ea typeface="JKゴシック"/>
              </a:rPr>
              <a:t>変数(プレゼンテーションは、実演、講義、スピーチ、レポートなどで利用できるコミュニケーションの道具です。ほとんどの場合、聴衆の前で発表されます。プレゼンテーションには様々な目的が</a:t>
            </a:r>
          </a:p>
          <a:p>
            <a:pPr algn="l">
              <a:lnSpc>
                <a:spcPts val="5425"/>
              </a:lnSpc>
            </a:pPr>
            <a:r>
              <a:rPr lang="en-US" sz="3875" spc="116">
                <a:solidFill>
                  <a:srgbClr val="020301"/>
                </a:solidFill>
                <a:ea typeface="JKゴシック"/>
              </a:rPr>
              <a:t>あり、納得させることや教える</a:t>
            </a:r>
          </a:p>
          <a:p>
            <a:pPr algn="l">
              <a:lnSpc>
                <a:spcPts val="5425"/>
              </a:lnSpc>
            </a:pPr>
            <a:r>
              <a:rPr lang="en-US" sz="3875" spc="116">
                <a:solidFill>
                  <a:srgbClr val="020301"/>
                </a:solidFill>
                <a:ea typeface="JKゴシック"/>
              </a:rPr>
              <a:t>ための強力な手段です。)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076637" y="5368290"/>
            <a:ext cx="3852597" cy="562422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B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240936"/>
            <a:ext cx="5186735" cy="4350138"/>
            <a:chOff x="0" y="0"/>
            <a:chExt cx="6915646" cy="580018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8351" r="8351"/>
            <a:stretch>
              <a:fillRect/>
            </a:stretch>
          </p:blipFill>
          <p:spPr>
            <a:xfrm>
              <a:off x="1458294" y="0"/>
              <a:ext cx="4469919" cy="3575238"/>
            </a:xfrm>
            <a:prstGeom prst="rect">
              <a:avLst/>
            </a:prstGeom>
          </p:spPr>
        </p:pic>
        <p:sp>
          <p:nvSpPr>
            <p:cNvPr id="4" name="TextBox 4"/>
            <p:cNvSpPr txBox="1"/>
            <p:nvPr/>
          </p:nvSpPr>
          <p:spPr>
            <a:xfrm>
              <a:off x="0" y="4101771"/>
              <a:ext cx="6915646" cy="8900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34"/>
                </a:lnSpc>
              </a:pPr>
              <a:r>
                <a:rPr lang="en-US" sz="4200" spc="260">
                  <a:solidFill>
                    <a:srgbClr val="020301"/>
                  </a:solidFill>
                  <a:ea typeface="JKゴシック Bold"/>
                </a:rPr>
                <a:t>変数(橋本 順子)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092583"/>
              <a:ext cx="6896308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485388" y="4240936"/>
            <a:ext cx="5186735" cy="4342519"/>
            <a:chOff x="0" y="0"/>
            <a:chExt cx="6915646" cy="5790025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 l="16702" r="16702"/>
            <a:stretch>
              <a:fillRect/>
            </a:stretch>
          </p:blipFill>
          <p:spPr>
            <a:xfrm>
              <a:off x="1681803" y="0"/>
              <a:ext cx="3573627" cy="357523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0" y="4101771"/>
              <a:ext cx="6915646" cy="8008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34"/>
                </a:lnSpc>
              </a:pPr>
              <a:r>
                <a:rPr lang="en-US" sz="4200" spc="260" dirty="0">
                  <a:solidFill>
                    <a:srgbClr val="020301"/>
                  </a:solidFill>
                  <a:latin typeface="JKゴシック Bold"/>
                </a:rPr>
                <a:t>(名前1)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5092583"/>
              <a:ext cx="6896308" cy="697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75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072565" y="4240936"/>
            <a:ext cx="5186735" cy="4342519"/>
            <a:chOff x="0" y="0"/>
            <a:chExt cx="6915646" cy="5790025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4"/>
            <a:srcRect l="11070" r="11070"/>
            <a:stretch>
              <a:fillRect/>
            </a:stretch>
          </p:blipFill>
          <p:spPr>
            <a:xfrm>
              <a:off x="1308632" y="0"/>
              <a:ext cx="4170306" cy="3575238"/>
            </a:xfrm>
            <a:prstGeom prst="rect">
              <a:avLst/>
            </a:prstGeom>
          </p:spPr>
        </p:pic>
        <p:sp>
          <p:nvSpPr>
            <p:cNvPr id="12" name="TextBox 12"/>
            <p:cNvSpPr txBox="1"/>
            <p:nvPr/>
          </p:nvSpPr>
          <p:spPr>
            <a:xfrm>
              <a:off x="0" y="4101771"/>
              <a:ext cx="6915646" cy="8008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34"/>
                </a:lnSpc>
              </a:pPr>
              <a:r>
                <a:rPr lang="en-US" sz="4200" spc="260">
                  <a:solidFill>
                    <a:srgbClr val="020301"/>
                  </a:solidFill>
                  <a:latin typeface="JKゴシック"/>
                </a:rPr>
                <a:t>(名前2)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092583"/>
              <a:ext cx="6896308" cy="697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7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00295" y="216568"/>
            <a:ext cx="15262879" cy="2039832"/>
            <a:chOff x="0" y="0"/>
            <a:chExt cx="20350506" cy="271977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47625"/>
              <a:ext cx="20350506" cy="12278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957"/>
                </a:lnSpc>
              </a:pPr>
              <a:endParaRPr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826048"/>
              <a:ext cx="13679969" cy="890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60"/>
                </a:lnSpc>
              </a:pPr>
              <a:r>
                <a:rPr lang="en-US" sz="4200" spc="151">
                  <a:solidFill>
                    <a:srgbClr val="020301"/>
                  </a:solidFill>
                  <a:ea typeface="ニコ角 Bold"/>
                </a:rPr>
                <a:t>メンバー紹介</a:t>
              </a:r>
            </a:p>
          </p:txBody>
        </p:sp>
      </p:grpSp>
      <p:sp>
        <p:nvSpPr>
          <p:cNvPr id="17" name="AutoShape 17"/>
          <p:cNvSpPr/>
          <p:nvPr/>
        </p:nvSpPr>
        <p:spPr>
          <a:xfrm>
            <a:off x="18002863" y="-233785"/>
            <a:ext cx="567624" cy="10768576"/>
          </a:xfrm>
          <a:prstGeom prst="rect">
            <a:avLst/>
          </a:prstGeom>
          <a:solidFill>
            <a:srgbClr val="020301"/>
          </a:solid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B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99736" y="1028700"/>
            <a:ext cx="10195580" cy="4979247"/>
            <a:chOff x="0" y="0"/>
            <a:chExt cx="13594106" cy="6638996"/>
          </a:xfrm>
        </p:grpSpPr>
        <p:sp>
          <p:nvSpPr>
            <p:cNvPr id="3" name="TextBox 3"/>
            <p:cNvSpPr txBox="1"/>
            <p:nvPr/>
          </p:nvSpPr>
          <p:spPr>
            <a:xfrm>
              <a:off x="0" y="266700"/>
              <a:ext cx="13594106" cy="2183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39"/>
                </a:lnSpc>
              </a:pPr>
              <a:r>
                <a:rPr lang="en-US" sz="7299" spc="255">
                  <a:solidFill>
                    <a:srgbClr val="020301"/>
                  </a:solidFill>
                  <a:ea typeface="ニコ角 Bold"/>
                </a:rPr>
                <a:t>ミッション</a:t>
              </a:r>
            </a:p>
            <a:p>
              <a:pPr algn="l">
                <a:lnSpc>
                  <a:spcPts val="5839"/>
                </a:lnSpc>
              </a:pPr>
              <a:r>
                <a:rPr lang="en-US" sz="7299" spc="255">
                  <a:solidFill>
                    <a:srgbClr val="020301"/>
                  </a:solidFill>
                  <a:ea typeface="ニコ角 Bold"/>
                </a:rPr>
                <a:t>とビジョン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083348"/>
              <a:ext cx="12663969" cy="890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60"/>
                </a:lnSpc>
              </a:pPr>
              <a:r>
                <a:rPr lang="en-US" sz="4200" spc="151">
                  <a:solidFill>
                    <a:srgbClr val="020301"/>
                  </a:solidFill>
                  <a:ea typeface="ニコ角 Bold"/>
                </a:rPr>
                <a:t>当社が目指すもの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478726"/>
              <a:ext cx="10680908" cy="20874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70"/>
                </a:lnSpc>
              </a:pPr>
              <a:r>
                <a:rPr lang="en-US" sz="3050" spc="91">
                  <a:solidFill>
                    <a:srgbClr val="020301"/>
                  </a:solidFill>
                  <a:ea typeface="JKゴシック"/>
                </a:rPr>
                <a:t>変数(プレゼンテーションは、実演、講義、</a:t>
              </a:r>
            </a:p>
            <a:p>
              <a:pPr algn="l">
                <a:lnSpc>
                  <a:spcPts val="4270"/>
                </a:lnSpc>
              </a:pPr>
              <a:r>
                <a:rPr lang="en-US" sz="3050" spc="91">
                  <a:solidFill>
                    <a:srgbClr val="020301"/>
                  </a:solidFill>
                  <a:ea typeface="JKゴシック"/>
                </a:rPr>
                <a:t>スピーチ、レポートなどで利用できる</a:t>
              </a:r>
            </a:p>
            <a:p>
              <a:pPr algn="l">
                <a:lnSpc>
                  <a:spcPts val="4270"/>
                </a:lnSpc>
              </a:pPr>
              <a:r>
                <a:rPr lang="en-US" sz="3050" spc="91">
                  <a:solidFill>
                    <a:srgbClr val="020301"/>
                  </a:solidFill>
                  <a:ea typeface="JKゴシック"/>
                </a:rPr>
                <a:t>コミュニケーションの道具です。)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18002863" y="-233785"/>
            <a:ext cx="567624" cy="10768576"/>
          </a:xfrm>
          <a:prstGeom prst="rect">
            <a:avLst/>
          </a:prstGeom>
          <a:solidFill>
            <a:srgbClr val="020301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l="29788" t="605" r="12248"/>
          <a:stretch>
            <a:fillRect/>
          </a:stretch>
        </p:blipFill>
        <p:spPr>
          <a:xfrm>
            <a:off x="11266398" y="14859"/>
            <a:ext cx="7020276" cy="8020426"/>
          </a:xfrm>
          <a:prstGeom prst="rect">
            <a:avLst/>
          </a:prstGeom>
        </p:spPr>
      </p:pic>
      <p:sp>
        <p:nvSpPr>
          <p:cNvPr id="8" name="AutoShape 8"/>
          <p:cNvSpPr/>
          <p:nvPr/>
        </p:nvSpPr>
        <p:spPr>
          <a:xfrm>
            <a:off x="1028700" y="986980"/>
            <a:ext cx="210021" cy="8313041"/>
          </a:xfrm>
          <a:prstGeom prst="rect">
            <a:avLst/>
          </a:prstGeom>
          <a:solidFill>
            <a:srgbClr val="020301"/>
          </a:solid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86000" y="2202752"/>
            <a:ext cx="10462280" cy="5844540"/>
            <a:chOff x="0" y="0"/>
            <a:chExt cx="13949706" cy="7792720"/>
          </a:xfrm>
        </p:grpSpPr>
        <p:sp>
          <p:nvSpPr>
            <p:cNvPr id="3" name="TextBox 3"/>
            <p:cNvSpPr txBox="1"/>
            <p:nvPr/>
          </p:nvSpPr>
          <p:spPr>
            <a:xfrm>
              <a:off x="0" y="190500"/>
              <a:ext cx="13949706" cy="2273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300"/>
                </a:lnSpc>
              </a:pPr>
              <a:r>
                <a:rPr lang="en-US" sz="7000" spc="245">
                  <a:solidFill>
                    <a:srgbClr val="FFDB15"/>
                  </a:solidFill>
                  <a:ea typeface="ニコ角 Bold"/>
                </a:rPr>
                <a:t>私たちは</a:t>
              </a:r>
            </a:p>
            <a:p>
              <a:pPr algn="l">
                <a:lnSpc>
                  <a:spcPts val="6300"/>
                </a:lnSpc>
              </a:pPr>
              <a:r>
                <a:rPr lang="en-US" sz="7000" spc="245">
                  <a:solidFill>
                    <a:srgbClr val="FFDB15"/>
                  </a:solidFill>
                  <a:ea typeface="ニコ角 Bold"/>
                </a:rPr>
                <a:t>なにが違うのか？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206115"/>
              <a:ext cx="12384569" cy="890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60"/>
                </a:lnSpc>
              </a:pPr>
              <a:r>
                <a:rPr lang="en-US" sz="4200" spc="151">
                  <a:solidFill>
                    <a:srgbClr val="F3F5F9"/>
                  </a:solidFill>
                  <a:ea typeface="ニコ角 Bold"/>
                </a:rPr>
                <a:t>変数(革新性と品質)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787900"/>
              <a:ext cx="10299908" cy="32596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00"/>
                </a:lnSpc>
              </a:pPr>
              <a:r>
                <a:rPr lang="en-US" sz="3500" spc="105">
                  <a:solidFill>
                    <a:srgbClr val="FFDB15"/>
                  </a:solidFill>
                  <a:ea typeface="JKゴシック"/>
                </a:rPr>
                <a:t>変数(プレゼンテーションは、実演、講義、スピーチ、レポートなどで利用できるコミュニケーションの道具です。)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4" r="144"/>
          <a:stretch>
            <a:fillRect/>
          </a:stretch>
        </p:blipFill>
        <p:spPr>
          <a:xfrm>
            <a:off x="-1143000" y="4706253"/>
            <a:ext cx="4605767" cy="672374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 l="25703" r="25703"/>
          <a:stretch>
            <a:fillRect/>
          </a:stretch>
        </p:blipFill>
        <p:spPr>
          <a:xfrm>
            <a:off x="11795992" y="-161473"/>
            <a:ext cx="6206871" cy="8515350"/>
          </a:xfrm>
          <a:prstGeom prst="rect">
            <a:avLst/>
          </a:prstGeom>
        </p:spPr>
      </p:pic>
      <p:sp>
        <p:nvSpPr>
          <p:cNvPr id="8" name="AutoShape 8"/>
          <p:cNvSpPr/>
          <p:nvPr/>
        </p:nvSpPr>
        <p:spPr>
          <a:xfrm>
            <a:off x="18002863" y="-233785"/>
            <a:ext cx="567624" cy="10768576"/>
          </a:xfrm>
          <a:prstGeom prst="rect">
            <a:avLst/>
          </a:prstGeom>
          <a:solidFill>
            <a:srgbClr val="F3F5F9"/>
          </a:solid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002863" y="-233785"/>
            <a:ext cx="567624" cy="10768576"/>
          </a:xfrm>
          <a:prstGeom prst="rect">
            <a:avLst/>
          </a:prstGeom>
          <a:solidFill>
            <a:srgbClr val="F3F5F9"/>
          </a:solidFill>
        </p:spPr>
      </p:sp>
      <p:grpSp>
        <p:nvGrpSpPr>
          <p:cNvPr id="4" name="Group 4"/>
          <p:cNvGrpSpPr/>
          <p:nvPr/>
        </p:nvGrpSpPr>
        <p:grpSpPr>
          <a:xfrm>
            <a:off x="2861518" y="2103906"/>
            <a:ext cx="12564963" cy="6093194"/>
            <a:chOff x="0" y="0"/>
            <a:chExt cx="16753284" cy="8124259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16753284" cy="8124259"/>
            </a:xfrm>
            <a:prstGeom prst="rect">
              <a:avLst/>
            </a:prstGeom>
            <a:solidFill>
              <a:srgbClr val="F3F5F9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572058" y="1550493"/>
              <a:ext cx="13679969" cy="890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460"/>
                </a:lnSpc>
              </a:pPr>
              <a:r>
                <a:rPr lang="en-US" sz="4200" spc="151">
                  <a:solidFill>
                    <a:srgbClr val="020301"/>
                  </a:solidFill>
                  <a:ea typeface="ニコ角 Bold"/>
                </a:rPr>
                <a:t>私たちの取り組み方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3147788" y="2664635"/>
              <a:ext cx="10528508" cy="39607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5"/>
                </a:lnSpc>
              </a:pPr>
              <a:r>
                <a:rPr lang="en-US" sz="3425" spc="102">
                  <a:solidFill>
                    <a:srgbClr val="020301"/>
                  </a:solidFill>
                  <a:ea typeface="JKゴシック"/>
                </a:rPr>
                <a:t>変数(プレゼンテーションは、実演、講義、スピーチ、レポートなどで利用できるコミュニケーションの道具です。ほとんどの場合、聴衆の前で発表されます。)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03317"/>
            <a:ext cx="9357380" cy="1890607"/>
            <a:chOff x="0" y="0"/>
            <a:chExt cx="12476506" cy="2520809"/>
          </a:xfrm>
        </p:grpSpPr>
        <p:sp>
          <p:nvSpPr>
            <p:cNvPr id="3" name="TextBox 3"/>
            <p:cNvSpPr txBox="1"/>
            <p:nvPr/>
          </p:nvSpPr>
          <p:spPr>
            <a:xfrm>
              <a:off x="0" y="57150"/>
              <a:ext cx="12476506" cy="12323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040"/>
                </a:lnSpc>
              </a:pPr>
              <a:r>
                <a:rPr lang="en-US" sz="6400" spc="224">
                  <a:solidFill>
                    <a:srgbClr val="FFDB15"/>
                  </a:solidFill>
                  <a:ea typeface="ニコ角 Bold"/>
                </a:rPr>
                <a:t>連絡先情報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627082"/>
              <a:ext cx="11749569" cy="890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60"/>
                </a:lnSpc>
              </a:pPr>
              <a:r>
                <a:rPr lang="en-US" sz="4200" spc="151">
                  <a:solidFill>
                    <a:srgbClr val="F3F5F9"/>
                  </a:solidFill>
                  <a:ea typeface="ニコ角 Bold"/>
                </a:rPr>
                <a:t>お問い合わせ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4184904"/>
            <a:ext cx="7058181" cy="5073396"/>
            <a:chOff x="0" y="0"/>
            <a:chExt cx="9410908" cy="6764528"/>
          </a:xfrm>
        </p:grpSpPr>
        <p:sp>
          <p:nvSpPr>
            <p:cNvPr id="6" name="TextBox 6"/>
            <p:cNvSpPr txBox="1"/>
            <p:nvPr/>
          </p:nvSpPr>
          <p:spPr>
            <a:xfrm>
              <a:off x="0" y="-38100"/>
              <a:ext cx="9379446" cy="8900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334"/>
                </a:lnSpc>
              </a:pPr>
              <a:r>
                <a:rPr lang="en-US" sz="4200" spc="260">
                  <a:solidFill>
                    <a:srgbClr val="FFDB15"/>
                  </a:solidFill>
                  <a:ea typeface="JKゴシック Bold"/>
                </a:rPr>
                <a:t>住所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039241"/>
              <a:ext cx="9410908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 spc="96">
                  <a:solidFill>
                    <a:srgbClr val="F3F5F9"/>
                  </a:solidFill>
                  <a:ea typeface="JKゴシック"/>
                </a:rPr>
                <a:t>東京都新宿区西新宿1-2-3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470743"/>
              <a:ext cx="9379446" cy="8900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334"/>
                </a:lnSpc>
              </a:pPr>
              <a:r>
                <a:rPr lang="en-US" sz="4200" spc="260">
                  <a:solidFill>
                    <a:srgbClr val="FFDB15"/>
                  </a:solidFill>
                  <a:ea typeface="JKゴシック Bold"/>
                </a:rPr>
                <a:t>メールアドレス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548084"/>
              <a:ext cx="9410908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 spc="96">
                  <a:solidFill>
                    <a:srgbClr val="F3F5F9"/>
                  </a:solidFill>
                  <a:latin typeface="JKゴシック"/>
                </a:rPr>
                <a:t>hello@reallygreatsite.co.jp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057" y="4979585"/>
              <a:ext cx="9379446" cy="8900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334"/>
                </a:lnSpc>
              </a:pPr>
              <a:r>
                <a:rPr lang="en-US" sz="4200" spc="260">
                  <a:solidFill>
                    <a:srgbClr val="FFDB15"/>
                  </a:solidFill>
                  <a:ea typeface="JKゴシック Bold"/>
                </a:rPr>
                <a:t>電話番号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6056926"/>
              <a:ext cx="9385508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 spc="96">
                  <a:solidFill>
                    <a:srgbClr val="F3F5F9"/>
                  </a:solidFill>
                  <a:latin typeface="JKゴシック"/>
                </a:rPr>
                <a:t>01-2345-6789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8002863" y="-233785"/>
            <a:ext cx="567624" cy="10768576"/>
          </a:xfrm>
          <a:prstGeom prst="rect">
            <a:avLst/>
          </a:prstGeom>
          <a:solidFill>
            <a:srgbClr val="F3F5F9"/>
          </a:solidFill>
        </p:spPr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668500" y="4572903"/>
            <a:ext cx="4605767" cy="672374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</Words>
  <Application>Microsoft Office PowerPoint</Application>
  <PresentationFormat>ユーザー設定</PresentationFormat>
  <Paragraphs>31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JKゴシック Bold</vt:lpstr>
      <vt:lpstr>JKゴシック</vt:lpstr>
      <vt:lpstr>Arial</vt:lpstr>
      <vt:lpstr>Calibri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(鈴木デジタルメディア会社)</dc:title>
  <cp:lastModifiedBy>田中　涼雅</cp:lastModifiedBy>
  <cp:revision>3</cp:revision>
  <dcterms:created xsi:type="dcterms:W3CDTF">2006-08-16T00:00:00Z</dcterms:created>
  <dcterms:modified xsi:type="dcterms:W3CDTF">2023-05-20T12:37:58Z</dcterms:modified>
  <dc:identifier>DAFjcKgHBA4</dc:identifier>
</cp:coreProperties>
</file>

<file path=docProps/thumbnail.jpeg>
</file>